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63" r:id="rId43"/>
    <p:sldId id="327" r:id="rId44"/>
    <p:sldId id="329" r:id="rId45"/>
    <p:sldId id="337" r:id="rId46"/>
    <p:sldId id="336" r:id="rId47"/>
    <p:sldId id="335" r:id="rId48"/>
    <p:sldId id="338" r:id="rId49"/>
    <p:sldId id="341" r:id="rId50"/>
    <p:sldId id="342" r:id="rId51"/>
    <p:sldId id="358" r:id="rId52"/>
    <p:sldId id="343" r:id="rId53"/>
    <p:sldId id="344" r:id="rId54"/>
    <p:sldId id="345" r:id="rId55"/>
    <p:sldId id="350" r:id="rId56"/>
    <p:sldId id="354" r:id="rId57"/>
    <p:sldId id="346" r:id="rId58"/>
    <p:sldId id="347" r:id="rId59"/>
    <p:sldId id="360" r:id="rId60"/>
    <p:sldId id="348" r:id="rId61"/>
    <p:sldId id="349" r:id="rId62"/>
    <p:sldId id="351" r:id="rId63"/>
    <p:sldId id="359" r:id="rId64"/>
    <p:sldId id="361" r:id="rId65"/>
    <p:sldId id="353" r:id="rId66"/>
    <p:sldId id="352" r:id="rId67"/>
    <p:sldId id="356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63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4" autoAdjust="0"/>
    <p:restoredTop sz="86384" autoAdjust="0"/>
  </p:normalViewPr>
  <p:slideViewPr>
    <p:cSldViewPr snapToGrid="0" showGuides="1">
      <p:cViewPr varScale="1">
        <p:scale>
          <a:sx n="113" d="100"/>
          <a:sy n="113" d="100"/>
        </p:scale>
        <p:origin x="472" y="176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5"/>
            <a:ext cx="6895711" cy="2093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后编译 先调用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找方法先找到分类中的方法。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memcpy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D1E68E-5007-7741-A3E9-32B1FE912397}"/>
              </a:ext>
            </a:extLst>
          </p:cNvPr>
          <p:cNvSpPr txBox="1"/>
          <p:nvPr/>
        </p:nvSpPr>
        <p:spPr>
          <a:xfrm>
            <a:off x="195240" y="3518655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分类和类扩展的区别：</a:t>
            </a:r>
            <a:endParaRPr kumimoji="1" lang="en-US" altLang="zh-CN" dirty="0"/>
          </a:p>
          <a:p>
            <a:r>
              <a:rPr kumimoji="1" lang="zh-CN" altLang="en-US" dirty="0"/>
              <a:t>扩展是在程序编译的时候，属性，方法合并到类信息里边。</a:t>
            </a:r>
            <a:endParaRPr kumimoji="1" lang="en-US" altLang="zh-CN" dirty="0"/>
          </a:p>
          <a:p>
            <a:r>
              <a:rPr kumimoji="1" lang="zh-CN" altLang="en-US" dirty="0"/>
              <a:t>协议是在运行时利用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，合并到类信息中。</a:t>
            </a: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31732" cy="3496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时调用，不需要导入头文件，不需要声明变量。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   源代码非常有针对性的调用。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按照编译先后顺序调用（先编译的类，先调用）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D6F5AA-6A27-0144-AD40-C0920EAE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5049567"/>
            <a:ext cx="4419073" cy="14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7B2BD-D173-1C46-B9A5-72F5853A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959B1-4261-E94C-A3F8-B2840ECB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如果调用自己写的方法：</a:t>
            </a:r>
            <a:endParaRPr kumimoji="1" lang="en-US" altLang="zh-CN" dirty="0"/>
          </a:p>
          <a:p>
            <a:r>
              <a:rPr kumimoji="1" lang="zh-CN" altLang="en-US" dirty="0"/>
              <a:t>调用顺序：</a:t>
            </a:r>
            <a:endParaRPr kumimoji="1" lang="en-US" altLang="zh-CN" dirty="0"/>
          </a:p>
          <a:p>
            <a:r>
              <a:rPr kumimoji="1" lang="en-US" altLang="zh-CN" dirty="0" err="1"/>
              <a:t>objc_msgSend</a:t>
            </a:r>
            <a:r>
              <a:rPr kumimoji="1" lang="en-US" altLang="zh-CN" dirty="0"/>
              <a:t>([Person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class]</a:t>
            </a:r>
            <a:r>
              <a:rPr kumimoji="1" lang="zh-CN" altLang="en-US" dirty="0"/>
              <a:t> </a:t>
            </a:r>
            <a:r>
              <a:rPr kumimoji="1" lang="en-US" altLang="zh-CN" dirty="0"/>
              <a:t>@selector(test))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 消息机制，通过</a:t>
            </a:r>
            <a:r>
              <a:rPr kumimoji="1" lang="en-US" altLang="zh-CN" dirty="0" err="1"/>
              <a:t>isa</a:t>
            </a:r>
            <a:r>
              <a:rPr kumimoji="1" lang="zh-CN" altLang="en-US" dirty="0"/>
              <a:t>找</a:t>
            </a:r>
            <a:r>
              <a:rPr kumimoji="1" lang="en-US" altLang="zh-CN" dirty="0"/>
              <a:t>-&gt;-&gt;</a:t>
            </a:r>
            <a:r>
              <a:rPr kumimoji="1" lang="zh-CN" altLang="en-US" dirty="0"/>
              <a:t>， 在</a:t>
            </a:r>
            <a:r>
              <a:rPr kumimoji="1" lang="en-US" altLang="zh-CN" dirty="0"/>
              <a:t>person</a:t>
            </a:r>
            <a:r>
              <a:rPr kumimoji="1" lang="zh-CN" altLang="en-US" dirty="0"/>
              <a:t>方法列表中找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方法，不具有针对性</a:t>
            </a:r>
          </a:p>
        </p:txBody>
      </p:sp>
    </p:spTree>
    <p:extLst>
      <p:ext uri="{BB962C8B-B14F-4D97-AF65-F5344CB8AC3E}">
        <p14:creationId xmlns:p14="http://schemas.microsoft.com/office/powerpoint/2010/main" val="3134293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5"/>
            <a:ext cx="6072751" cy="1802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第一次接收到消息时调用，且只会调用一次。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dirty="0" err="1"/>
              <a:t>initializeNonMetaClass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SEL_initialize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     调用三次分析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BF798B-4F7C-7F4A-B828-17F016D94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37" y="3089455"/>
            <a:ext cx="4888408" cy="882298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D847935-6A49-BB40-B020-BB4E89A85847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5960745" y="3530604"/>
            <a:ext cx="2562366" cy="8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198670CE-CFDA-AD4B-8207-BCE5F209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45" y="4024498"/>
            <a:ext cx="3721100" cy="69850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DACB2DB-F82C-724F-8001-E31F6E694179}"/>
              </a:ext>
            </a:extLst>
          </p:cNvPr>
          <p:cNvCxnSpPr>
            <a:endCxn id="12" idx="3"/>
          </p:cNvCxnSpPr>
          <p:nvPr/>
        </p:nvCxnSpPr>
        <p:spPr>
          <a:xfrm flipH="1">
            <a:off x="5960745" y="3971753"/>
            <a:ext cx="790011" cy="40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E882C40-5A97-0A49-80A2-F416847A3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59" y="5530112"/>
            <a:ext cx="3757789" cy="13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14556</TotalTime>
  <Words>4554</Words>
  <Application>Microsoft Macintosh PowerPoint</Application>
  <PresentationFormat>宽屏</PresentationFormat>
  <Paragraphs>754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7" baseType="lpstr">
      <vt:lpstr>等线</vt:lpstr>
      <vt:lpstr>宋体</vt:lpstr>
      <vt:lpstr>微软雅黑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853</cp:revision>
  <dcterms:created xsi:type="dcterms:W3CDTF">2017-11-23T13:35:11Z</dcterms:created>
  <dcterms:modified xsi:type="dcterms:W3CDTF">2021-08-08T15:30:21Z</dcterms:modified>
</cp:coreProperties>
</file>